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instagram.com/zanimljiva_matematika/" TargetMode="External"/><Relationship Id="rId3" Type="http://schemas.openxmlformats.org/officeDocument/2006/relationships/hyperlink" Target="https://sites.google.com/view/zanimljiva-matematika/%D0%BF%D0%BE%D1%87%D0%B5%D1%82%D0%BD%D0%B0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Relationship Id="rId3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Вршњачка едукација - ђаци ђацима уз помоћ друштвених мрежа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5615"/>
            </a:lvl1pPr>
          </a:lstStyle>
          <a:p>
            <a:pPr/>
            <a:r>
              <a:t>Вршњачка едукација - ђаци ђацима уз помоћ друштвених мрежа</a:t>
            </a:r>
          </a:p>
        </p:txBody>
      </p:sp>
      <p:sp>
        <p:nvSpPr>
          <p:cNvPr id="120" name="Мима Михаиловић - наставник математике"/>
          <p:cNvSpPr/>
          <p:nvPr>
            <p:ph type="subTitle" sz="quarter" idx="1"/>
          </p:nvPr>
        </p:nvSpPr>
        <p:spPr>
          <a:xfrm>
            <a:off x="1270000" y="5194300"/>
            <a:ext cx="10464800" cy="1447801"/>
          </a:xfrm>
          <a:prstGeom prst="rect">
            <a:avLst/>
          </a:prstGeom>
        </p:spPr>
        <p:txBody>
          <a:bodyPr/>
          <a:lstStyle/>
          <a:p>
            <a:pPr/>
            <a:r>
              <a:t>Мима Михаиловић - наставник математике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“I believe the world is one big family and we need to help each other”"/>
          <p:cNvSpPr/>
          <p:nvPr>
            <p:ph type="body" idx="13"/>
          </p:nvPr>
        </p:nvSpPr>
        <p:spPr>
          <a:xfrm>
            <a:off x="1270000" y="3892550"/>
            <a:ext cx="10464800" cy="1600201"/>
          </a:xfrm>
          <a:prstGeom prst="rect">
            <a:avLst/>
          </a:prstGeom>
        </p:spPr>
        <p:txBody>
          <a:bodyPr/>
          <a:lstStyle/>
          <a:p>
            <a:pPr/>
            <a:r>
              <a:t>“I believe the world is one big family and we need to help each other”</a:t>
            </a:r>
          </a:p>
        </p:txBody>
      </p:sp>
      <p:sp>
        <p:nvSpPr>
          <p:cNvPr id="146" name="–Jet Li-…"/>
          <p:cNvSpPr/>
          <p:nvPr>
            <p:ph type="body" idx="14"/>
          </p:nvPr>
        </p:nvSpPr>
        <p:spPr>
          <a:xfrm>
            <a:off x="1270000" y="6362700"/>
            <a:ext cx="10464800" cy="1752328"/>
          </a:xfrm>
          <a:prstGeom prst="rect">
            <a:avLst/>
          </a:prstGeom>
        </p:spPr>
        <p:txBody>
          <a:bodyPr/>
          <a:lstStyle/>
          <a:p>
            <a:pPr/>
            <a:r>
              <a:t>–Jet Li-</a:t>
            </a:r>
          </a:p>
          <a:p>
            <a:pPr/>
          </a:p>
          <a:p>
            <a:pPr/>
            <a:r>
              <a:t>Хвала на пажњи!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“Едукација је најмоћније оружје којим можете променити свет ”"/>
          <p:cNvSpPr/>
          <p:nvPr>
            <p:ph type="body" idx="13"/>
          </p:nvPr>
        </p:nvSpPr>
        <p:spPr>
          <a:xfrm>
            <a:off x="1270000" y="3881127"/>
            <a:ext cx="10464800" cy="1623046"/>
          </a:xfrm>
          <a:prstGeom prst="rect">
            <a:avLst/>
          </a:prstGeom>
        </p:spPr>
        <p:txBody>
          <a:bodyPr/>
          <a:lstStyle/>
          <a:p>
            <a:pPr/>
            <a:r>
              <a:t>“Едукација је најмоћније оружје којим можете променити свет ”</a:t>
            </a:r>
          </a:p>
        </p:txBody>
      </p:sp>
      <p:sp>
        <p:nvSpPr>
          <p:cNvPr id="123" name="–Нелсон Мандела-"/>
          <p:cNvSpPr/>
          <p:nvPr>
            <p:ph type="body" idx="14"/>
          </p:nvPr>
        </p:nvSpPr>
        <p:spPr>
          <a:xfrm>
            <a:off x="1270000" y="6362700"/>
            <a:ext cx="10464800" cy="660128"/>
          </a:xfrm>
          <a:prstGeom prst="rect">
            <a:avLst/>
          </a:prstGeom>
        </p:spPr>
        <p:txBody>
          <a:bodyPr/>
          <a:lstStyle/>
          <a:p>
            <a:pPr/>
            <a:r>
              <a:t>–Нелсон Мандела-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Мај месец математике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Мај месец математике</a:t>
            </a:r>
          </a:p>
        </p:txBody>
      </p:sp>
      <p:sp>
        <p:nvSpPr>
          <p:cNvPr id="126" name="Сваке године са својим ученицима обележавамо месец математике уз помоћ разних радионица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7843" indent="-267843" defTabSz="332993">
              <a:spcBef>
                <a:spcPts val="1700"/>
              </a:spcBef>
              <a:buBlip>
                <a:blip r:embed="rId2"/>
              </a:buBlip>
              <a:defRPr sz="2166"/>
            </a:pPr>
            <a:r>
              <a:t>Сваке године са својим ученицима обележавамо месец математике уз помоћ разних радионица</a:t>
            </a:r>
          </a:p>
          <a:p>
            <a:pPr marL="267843" indent="-267843" defTabSz="332993">
              <a:spcBef>
                <a:spcPts val="1700"/>
              </a:spcBef>
              <a:buBlip>
                <a:blip r:embed="rId2"/>
              </a:buBlip>
              <a:defRPr sz="2166"/>
            </a:pPr>
            <a:r>
              <a:t>Ове године смо се одлучили за мало другачији приступ (пре свега због новонастале ситуације)</a:t>
            </a:r>
          </a:p>
          <a:p>
            <a:pPr marL="267843" indent="-267843" defTabSz="332993">
              <a:spcBef>
                <a:spcPts val="1700"/>
              </a:spcBef>
              <a:buBlip>
                <a:blip r:embed="rId2"/>
              </a:buBlip>
              <a:defRPr sz="2166"/>
            </a:pPr>
            <a:r>
              <a:t>Одлучили смо да то буде отварање инстаграм профила и прављење сајта </a:t>
            </a:r>
          </a:p>
          <a:p>
            <a:pPr marL="267843" indent="-267843" defTabSz="332993">
              <a:spcBef>
                <a:spcPts val="1700"/>
              </a:spcBef>
              <a:buBlip>
                <a:blip r:embed="rId2"/>
              </a:buBlip>
              <a:defRPr sz="2166"/>
            </a:pPr>
            <a:r>
              <a:t>9 ученика је приступило задатку крајње одговорно у својству администратора</a:t>
            </a:r>
          </a:p>
          <a:p>
            <a:pPr marL="267843" indent="-267843" defTabSz="332993">
              <a:spcBef>
                <a:spcPts val="1700"/>
              </a:spcBef>
              <a:buBlip>
                <a:blip r:embed="rId2"/>
              </a:buBlip>
              <a:defRPr sz="2166"/>
            </a:pPr>
            <a:r>
              <a:t>Ученици свакодневно ажурирају профил и сајт по унапред урађеном плану</a:t>
            </a:r>
          </a:p>
          <a:p>
            <a:pPr marL="267843" indent="-267843" defTabSz="332993">
              <a:spcBef>
                <a:spcPts val="1700"/>
              </a:spcBef>
              <a:buBlip>
                <a:blip r:embed="rId2"/>
              </a:buBlip>
              <a:defRPr sz="2166"/>
            </a:pPr>
            <a:r>
              <a:t>Свој пројекат смо започели у мају баш из разлога јер је то месец математике :)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Ученици су отворили инстаграм профил где постављају занимљивости везане за математику и њену историју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indent="-371221" defTabSz="461518">
              <a:spcBef>
                <a:spcPts val="2300"/>
              </a:spcBef>
              <a:buBlip>
                <a:blip r:embed="rId2"/>
              </a:buBlip>
              <a:defRPr sz="3002"/>
            </a:pPr>
            <a:r>
              <a:t>Ученици су отворили инстаграм профил где постављају занимљивости везане за математику и њену историју</a:t>
            </a:r>
          </a:p>
          <a:p>
            <a:pPr marL="371221" indent="-371221" defTabSz="461518">
              <a:spcBef>
                <a:spcPts val="2300"/>
              </a:spcBef>
              <a:buBlip>
                <a:blip r:embed="rId2"/>
              </a:buBlip>
              <a:defRPr sz="3002"/>
            </a:pPr>
            <a:r>
              <a:t>Они су узраста 12 година и поред занимљивости наш пројекат садржи дефиниције и задатке везане за градиво из 6. разреда и за млађе</a:t>
            </a:r>
          </a:p>
          <a:p>
            <a:pPr marL="371221" indent="-371221" defTabSz="461518">
              <a:spcBef>
                <a:spcPts val="2300"/>
              </a:spcBef>
              <a:buBlip>
                <a:blip r:embed="rId2"/>
              </a:buBlip>
              <a:defRPr sz="3002"/>
            </a:pPr>
            <a:r>
              <a:t>Пројекат ће трајати до завршетка њиховог 8. разреда</a:t>
            </a:r>
          </a:p>
          <a:p>
            <a:pPr marL="371221" indent="-371221" defTabSz="461518">
              <a:spcBef>
                <a:spcPts val="2300"/>
              </a:spcBef>
              <a:buBlip>
                <a:blip r:embed="rId2"/>
              </a:buBlip>
              <a:defRPr sz="3002"/>
            </a:pPr>
            <a:r>
              <a:t>Циљ је да ученици који су разумели градиво помогну вршњацима - за почетак из своје школе а потом и из града па и целе Србије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tiff" descr="pasted-image.tiff"/>
          <p:cNvPicPr>
            <a:picLocks noChangeAspect="0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186746" y="1861799"/>
            <a:ext cx="6150327" cy="6413479"/>
          </a:xfrm>
          <a:prstGeom prst="rect">
            <a:avLst/>
          </a:prstGeom>
        </p:spPr>
      </p:pic>
      <p:pic>
        <p:nvPicPr>
          <p:cNvPr id="13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656" y="535663"/>
            <a:ext cx="5595087" cy="8493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tiff" descr="pasted-image.tiff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15150" y="1299956"/>
            <a:ext cx="4613504" cy="6826428"/>
          </a:xfrm>
          <a:prstGeom prst="rect">
            <a:avLst/>
          </a:prstGeom>
        </p:spPr>
      </p:pic>
      <p:sp>
        <p:nvSpPr>
          <p:cNvPr id="134" name="Viber - један од главних алата за комуникацију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5236"/>
            </a:lvl1pPr>
          </a:lstStyle>
          <a:p>
            <a:pPr/>
            <a:r>
              <a:t>Viber - један од главних алата за комуникацију</a:t>
            </a:r>
          </a:p>
        </p:txBody>
      </p:sp>
      <p:sp>
        <p:nvSpPr>
          <p:cNvPr id="135" name="Ученици праве групе где се договарају како ће и шта радити наредног дана или недеље. Да ли је и коме потребна помоћ у одређеним областима.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2664"/>
            </a:lvl1pPr>
          </a:lstStyle>
          <a:p>
            <a:pPr/>
            <a:r>
              <a:t>Ученици праве групе где се договарају како ће и шта радити наредног дана или недеље. Да ли је и коме потребна помоћ у одређеним областима.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Линкови до сајта Занимљива математика и инстаграм профила @zaminljiva_matematik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defRPr sz="3815"/>
            </a:lvl1pPr>
          </a:lstStyle>
          <a:p>
            <a:pPr/>
            <a:r>
              <a:t>Линкови до сајта Занимљива математика и инстаграм профила @zaminljiva_matematika</a:t>
            </a:r>
          </a:p>
        </p:txBody>
      </p:sp>
      <p:sp>
        <p:nvSpPr>
          <p:cNvPr id="138" name="Zanimljiva matematika - instagram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7100"/>
              </a:lnSpc>
              <a:spcBef>
                <a:spcPts val="0"/>
              </a:spcBef>
              <a:buSzTx/>
              <a:buNone/>
              <a:defRPr sz="4800" u="sng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hlinkClick r:id="rId2" invalidUrl="" action="" tgtFrame="" tooltip="" history="1" highlightClick="0" endSnd="0"/>
              </a:rPr>
              <a:t>Zanimljiva matematika - instagram</a:t>
            </a:r>
            <a:r>
              <a:t>   </a:t>
            </a:r>
          </a:p>
          <a:p>
            <a:pPr marL="0" indent="0" defTabSz="457200">
              <a:lnSpc>
                <a:spcPts val="7100"/>
              </a:lnSpc>
              <a:spcBef>
                <a:spcPts val="0"/>
              </a:spcBef>
              <a:buSzTx/>
              <a:buNone/>
              <a:defRPr sz="4800" u="sng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pPr>
          </a:p>
          <a:p>
            <a:pPr marL="0" indent="0" defTabSz="457200">
              <a:lnSpc>
                <a:spcPts val="7100"/>
              </a:lnSpc>
              <a:spcBef>
                <a:spcPts val="0"/>
              </a:spcBef>
              <a:buSzTx/>
              <a:buNone/>
              <a:defRPr sz="4800" u="sng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hlinkClick r:id="rId3" invalidUrl="" action="" tgtFrame="" tooltip="" history="1" highlightClick="0" endSnd="0"/>
              </a:rPr>
              <a:t>Zanimljiva matematika - sajt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tiff" descr="pasted-image.tiff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rcRect l="8333" t="0" r="8333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1" name="instagram zan mat.jpg" descr="instagram zan ma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9801" y="731262"/>
            <a:ext cx="3595867" cy="6396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creen Shot 2020-05-31 at 6.21.09 PM.png" descr="Screen Shot 2020-05-31 at 6.21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475" y="981487"/>
            <a:ext cx="10637850" cy="534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